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15" r:id="rId2"/>
    <p:sldId id="896" r:id="rId3"/>
    <p:sldId id="918" r:id="rId4"/>
    <p:sldId id="919" r:id="rId5"/>
    <p:sldId id="920" r:id="rId6"/>
    <p:sldId id="1321" r:id="rId7"/>
    <p:sldId id="1322" r:id="rId8"/>
    <p:sldId id="923" r:id="rId9"/>
    <p:sldId id="924" r:id="rId10"/>
    <p:sldId id="925" r:id="rId11"/>
    <p:sldId id="926" r:id="rId12"/>
    <p:sldId id="927" r:id="rId13"/>
    <p:sldId id="928" r:id="rId14"/>
    <p:sldId id="929" r:id="rId15"/>
    <p:sldId id="930" r:id="rId16"/>
    <p:sldId id="93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____GRUPH" id="{0E4F95DF-9705-4AB1-9061-EAFE0EF95094}">
          <p14:sldIdLst>
            <p14:sldId id="915"/>
            <p14:sldId id="896"/>
            <p14:sldId id="918"/>
            <p14:sldId id="919"/>
            <p14:sldId id="920"/>
            <p14:sldId id="1321"/>
            <p14:sldId id="1322"/>
            <p14:sldId id="923"/>
            <p14:sldId id="924"/>
            <p14:sldId id="925"/>
            <p14:sldId id="926"/>
            <p14:sldId id="927"/>
            <p14:sldId id="928"/>
            <p14:sldId id="929"/>
            <p14:sldId id="930"/>
            <p14:sldId id="9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45" autoAdjust="0"/>
    <p:restoredTop sz="97924" autoAdjust="0"/>
  </p:normalViewPr>
  <p:slideViewPr>
    <p:cSldViewPr>
      <p:cViewPr varScale="1">
        <p:scale>
          <a:sx n="69" d="100"/>
          <a:sy n="69" d="100"/>
        </p:scale>
        <p:origin x="804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4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57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7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81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2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93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4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0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3D9DA-30CE-4712-B299-7E5DB28D1AED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368DE-B8F3-4286-954F-A102766D3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84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76400" y="2662029"/>
            <a:ext cx="6019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Register A Group UNPUBLISHED Photographs Claim</a:t>
            </a:r>
          </a:p>
          <a:p>
            <a:pPr algn="ctr"/>
            <a:r>
              <a:rPr lang="en-US" sz="4000" dirty="0" smtClean="0"/>
              <a:t>GRUPH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888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59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783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084"/>
            <a:ext cx="9144000" cy="472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06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36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46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3251"/>
            <a:ext cx="9144000" cy="417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5580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30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338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993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616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8991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-1" t="9244" r="142" b="28320"/>
          <a:stretch/>
        </p:blipFill>
        <p:spPr bwMode="auto">
          <a:xfrm>
            <a:off x="0" y="0"/>
            <a:ext cx="9144000" cy="6553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6836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t="9378" r="137" b="2215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035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30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555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440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75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44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t="9291" r="110" b="35563"/>
          <a:stretch/>
        </p:blipFill>
        <p:spPr bwMode="auto">
          <a:xfrm>
            <a:off x="0" y="1"/>
            <a:ext cx="9144000" cy="49882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02303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00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39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084"/>
            <a:ext cx="9144000" cy="477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812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8356</TotalTime>
  <Words>7</Words>
  <Application>Microsoft Office PowerPoint</Application>
  <PresentationFormat>On-screen Show (4:3)</PresentationFormat>
  <Paragraphs>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Library Of Congress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Register a New Claim</dc:title>
  <dc:creator>Howard Robertson</dc:creator>
  <cp:lastModifiedBy>Erik Bertin</cp:lastModifiedBy>
  <cp:revision>389</cp:revision>
  <dcterms:created xsi:type="dcterms:W3CDTF">2015-04-28T16:06:19Z</dcterms:created>
  <dcterms:modified xsi:type="dcterms:W3CDTF">2020-06-16T16:13:33Z</dcterms:modified>
</cp:coreProperties>
</file>