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87" r:id="rId2"/>
    <p:sldId id="694" r:id="rId3"/>
    <p:sldId id="788" r:id="rId4"/>
    <p:sldId id="789" r:id="rId5"/>
    <p:sldId id="790" r:id="rId6"/>
    <p:sldId id="791" r:id="rId7"/>
    <p:sldId id="792" r:id="rId8"/>
    <p:sldId id="793" r:id="rId9"/>
    <p:sldId id="794" r:id="rId10"/>
    <p:sldId id="795" r:id="rId11"/>
    <p:sldId id="796" r:id="rId12"/>
    <p:sldId id="797" r:id="rId13"/>
    <p:sldId id="798" r:id="rId14"/>
    <p:sldId id="799" r:id="rId15"/>
    <p:sldId id="800" r:id="rId16"/>
    <p:sldId id="801" r:id="rId17"/>
    <p:sldId id="802" r:id="rId18"/>
    <p:sldId id="803" r:id="rId19"/>
    <p:sldId id="804" r:id="rId20"/>
    <p:sldId id="805" r:id="rId21"/>
    <p:sldId id="806" r:id="rId22"/>
    <p:sldId id="807" r:id="rId23"/>
    <p:sldId id="808" r:id="rId24"/>
    <p:sldId id="80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____Standard MP/AV" id="{C5C07987-98DE-4770-BA47-51ECFC3FF4AD}">
          <p14:sldIdLst>
            <p14:sldId id="787"/>
            <p14:sldId id="694"/>
            <p14:sldId id="788"/>
            <p14:sldId id="789"/>
            <p14:sldId id="790"/>
            <p14:sldId id="791"/>
            <p14:sldId id="792"/>
            <p14:sldId id="793"/>
            <p14:sldId id="794"/>
            <p14:sldId id="795"/>
            <p14:sldId id="796"/>
            <p14:sldId id="797"/>
            <p14:sldId id="798"/>
            <p14:sldId id="799"/>
            <p14:sldId id="800"/>
            <p14:sldId id="801"/>
            <p14:sldId id="802"/>
            <p14:sldId id="803"/>
            <p14:sldId id="804"/>
            <p14:sldId id="805"/>
            <p14:sldId id="806"/>
            <p14:sldId id="807"/>
            <p14:sldId id="808"/>
            <p14:sldId id="8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45" autoAdjust="0"/>
    <p:restoredTop sz="97924" autoAdjust="0"/>
  </p:normalViewPr>
  <p:slideViewPr>
    <p:cSldViewPr>
      <p:cViewPr varScale="1">
        <p:scale>
          <a:sx n="69" d="100"/>
          <a:sy n="69" d="100"/>
        </p:scale>
        <p:origin x="80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4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5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6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9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8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2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9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4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0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6"/>
            <a:ext cx="9144000" cy="1470025"/>
          </a:xfrm>
        </p:spPr>
        <p:txBody>
          <a:bodyPr/>
          <a:lstStyle/>
          <a:p>
            <a:r>
              <a:rPr lang="en-US" altLang="en-US" dirty="0"/>
              <a:t>Motion </a:t>
            </a:r>
            <a:r>
              <a:rPr lang="en-US" altLang="en-US" dirty="0" smtClean="0"/>
              <a:t>Picture/Audio </a:t>
            </a:r>
            <a:r>
              <a:rPr lang="en-US" altLang="en-US" dirty="0"/>
              <a:t>Visual Work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Application Format: Standard</a:t>
            </a:r>
          </a:p>
        </p:txBody>
      </p:sp>
    </p:spTree>
    <p:extLst>
      <p:ext uri="{BB962C8B-B14F-4D97-AF65-F5344CB8AC3E}">
        <p14:creationId xmlns:p14="http://schemas.microsoft.com/office/powerpoint/2010/main" val="31198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" t="15148" r="624" b="2968"/>
          <a:stretch/>
        </p:blipFill>
        <p:spPr bwMode="auto">
          <a:xfrm>
            <a:off x="0" y="9528"/>
            <a:ext cx="9144000" cy="579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280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15353" r="703" b="3071"/>
          <a:stretch/>
        </p:blipFill>
        <p:spPr bwMode="auto">
          <a:xfrm>
            <a:off x="0" y="0"/>
            <a:ext cx="9144000" cy="576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502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15046" r="547" b="3173"/>
          <a:stretch/>
        </p:blipFill>
        <p:spPr bwMode="auto">
          <a:xfrm>
            <a:off x="0" y="1"/>
            <a:ext cx="9144000" cy="578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27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15147" r="625" b="3173"/>
          <a:stretch/>
        </p:blipFill>
        <p:spPr bwMode="auto">
          <a:xfrm>
            <a:off x="0" y="2"/>
            <a:ext cx="9144000" cy="577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501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15046" r="782" b="3173"/>
          <a:stretch/>
        </p:blipFill>
        <p:spPr bwMode="auto">
          <a:xfrm>
            <a:off x="-9525" y="-28575"/>
            <a:ext cx="9144000" cy="579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446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t="15148" r="703" b="3275"/>
          <a:stretch/>
        </p:blipFill>
        <p:spPr bwMode="auto">
          <a:xfrm>
            <a:off x="0" y="1"/>
            <a:ext cx="9144000" cy="578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116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15046" r="625" b="3480"/>
          <a:stretch/>
        </p:blipFill>
        <p:spPr bwMode="auto">
          <a:xfrm>
            <a:off x="0" y="1"/>
            <a:ext cx="9144000" cy="575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855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" t="15148" r="782" b="3275"/>
          <a:stretch/>
        </p:blipFill>
        <p:spPr bwMode="auto">
          <a:xfrm>
            <a:off x="-9525" y="1"/>
            <a:ext cx="9144000" cy="580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878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14945" r="703" b="3480"/>
          <a:stretch/>
        </p:blipFill>
        <p:spPr bwMode="auto">
          <a:xfrm>
            <a:off x="0" y="-1"/>
            <a:ext cx="9144000" cy="577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782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15046" r="702" b="3071"/>
          <a:stretch/>
        </p:blipFill>
        <p:spPr bwMode="auto">
          <a:xfrm>
            <a:off x="0" y="0"/>
            <a:ext cx="9144000" cy="580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74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" t="15147" r="625" b="3173"/>
          <a:stretch/>
        </p:blipFill>
        <p:spPr bwMode="auto">
          <a:xfrm>
            <a:off x="0" y="1"/>
            <a:ext cx="9144000" cy="577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20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15046" r="548" b="3890"/>
          <a:stretch/>
        </p:blipFill>
        <p:spPr bwMode="auto">
          <a:xfrm>
            <a:off x="0" y="1"/>
            <a:ext cx="9144000" cy="572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161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" t="15147" r="625" b="3173"/>
          <a:stretch/>
        </p:blipFill>
        <p:spPr bwMode="auto">
          <a:xfrm>
            <a:off x="0" y="1"/>
            <a:ext cx="9144000" cy="577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100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" t="15147" r="782" b="3173"/>
          <a:stretch/>
        </p:blipFill>
        <p:spPr bwMode="auto">
          <a:xfrm>
            <a:off x="0" y="0"/>
            <a:ext cx="9144000" cy="578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92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15046" r="704" b="3173"/>
          <a:stretch/>
        </p:blipFill>
        <p:spPr bwMode="auto">
          <a:xfrm>
            <a:off x="0" y="1"/>
            <a:ext cx="9144000" cy="578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61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36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" t="15251" r="625" b="3378"/>
          <a:stretch/>
        </p:blipFill>
        <p:spPr bwMode="auto">
          <a:xfrm>
            <a:off x="0" y="9526"/>
            <a:ext cx="9144000" cy="575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120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" t="15046" r="625" b="22314"/>
          <a:stretch/>
        </p:blipFill>
        <p:spPr bwMode="auto">
          <a:xfrm>
            <a:off x="0" y="2"/>
            <a:ext cx="9144000" cy="443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254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15251" r="704" b="3173"/>
          <a:stretch/>
        </p:blipFill>
        <p:spPr bwMode="auto">
          <a:xfrm>
            <a:off x="-38100" y="-1"/>
            <a:ext cx="9144000" cy="577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043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" t="15046" r="625" b="3071"/>
          <a:stretch/>
        </p:blipFill>
        <p:spPr bwMode="auto">
          <a:xfrm>
            <a:off x="0" y="0"/>
            <a:ext cx="9144000" cy="580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178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" t="15148" r="625" b="3070"/>
          <a:stretch/>
        </p:blipFill>
        <p:spPr bwMode="auto">
          <a:xfrm>
            <a:off x="0" y="1"/>
            <a:ext cx="9144000" cy="578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504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t="15251" r="703" b="3275"/>
          <a:stretch/>
        </p:blipFill>
        <p:spPr bwMode="auto">
          <a:xfrm>
            <a:off x="0" y="1"/>
            <a:ext cx="9144000" cy="577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809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8326</TotalTime>
  <Words>8</Words>
  <Application>Microsoft Office PowerPoint</Application>
  <PresentationFormat>On-screen Show (4:3)</PresentationFormat>
  <Paragraphs>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Motion Picture/Audio Visual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Library Of Congress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Register a New Claim</dc:title>
  <dc:creator>Howard Robertson</dc:creator>
  <cp:lastModifiedBy>Erik Bertin</cp:lastModifiedBy>
  <cp:revision>386</cp:revision>
  <dcterms:created xsi:type="dcterms:W3CDTF">2015-04-28T16:06:19Z</dcterms:created>
  <dcterms:modified xsi:type="dcterms:W3CDTF">2020-06-16T16:30:11Z</dcterms:modified>
</cp:coreProperties>
</file>