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64" r:id="rId2"/>
    <p:sldId id="694" r:id="rId3"/>
    <p:sldId id="765" r:id="rId4"/>
    <p:sldId id="766" r:id="rId5"/>
    <p:sldId id="767" r:id="rId6"/>
    <p:sldId id="768" r:id="rId7"/>
    <p:sldId id="769" r:id="rId8"/>
    <p:sldId id="770" r:id="rId9"/>
    <p:sldId id="771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779" r:id="rId18"/>
    <p:sldId id="780" r:id="rId19"/>
    <p:sldId id="781" r:id="rId20"/>
    <p:sldId id="782" r:id="rId21"/>
    <p:sldId id="783" r:id="rId22"/>
    <p:sldId id="784" r:id="rId23"/>
    <p:sldId id="785" r:id="rId24"/>
    <p:sldId id="7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____Standard PA" id="{66A4C6B4-DB9A-4777-B07B-5E9E6D90ABD9}">
          <p14:sldIdLst>
            <p14:sldId id="764"/>
            <p14:sldId id="69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  <p14:sldId id="784"/>
            <p14:sldId id="785"/>
            <p14:sldId id="7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5" autoAdjust="0"/>
    <p:restoredTop sz="97924" autoAdjust="0"/>
  </p:normalViewPr>
  <p:slideViewPr>
    <p:cSldViewPr>
      <p:cViewPr varScale="1">
        <p:scale>
          <a:sx n="69" d="100"/>
          <a:sy n="69" d="100"/>
        </p:scale>
        <p:origin x="8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Work of the Performing Arts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Application Format: Standard</a:t>
            </a:r>
          </a:p>
        </p:txBody>
      </p:sp>
    </p:spTree>
    <p:extLst>
      <p:ext uri="{BB962C8B-B14F-4D97-AF65-F5344CB8AC3E}">
        <p14:creationId xmlns:p14="http://schemas.microsoft.com/office/powerpoint/2010/main" val="14193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251" r="703" b="3377"/>
          <a:stretch/>
        </p:blipFill>
        <p:spPr bwMode="auto">
          <a:xfrm>
            <a:off x="0" y="0"/>
            <a:ext cx="9144000" cy="576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4944" r="859" b="3071"/>
          <a:stretch/>
        </p:blipFill>
        <p:spPr bwMode="auto">
          <a:xfrm>
            <a:off x="0" y="2"/>
            <a:ext cx="9144000" cy="580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8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5046" r="781" b="3071"/>
          <a:stretch/>
        </p:blipFill>
        <p:spPr bwMode="auto">
          <a:xfrm>
            <a:off x="0" y="0"/>
            <a:ext cx="9144000" cy="58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13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5046" r="859" b="3173"/>
          <a:stretch/>
        </p:blipFill>
        <p:spPr bwMode="auto">
          <a:xfrm>
            <a:off x="-9525" y="2"/>
            <a:ext cx="9144000" cy="580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2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6" r="938" b="3173"/>
          <a:stretch/>
        </p:blipFill>
        <p:spPr bwMode="auto">
          <a:xfrm>
            <a:off x="0" y="1"/>
            <a:ext cx="9144000" cy="579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76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5046" r="703" b="3071"/>
          <a:stretch/>
        </p:blipFill>
        <p:spPr bwMode="auto">
          <a:xfrm>
            <a:off x="0" y="0"/>
            <a:ext cx="9144000" cy="580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3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9129" r="464" b="52755"/>
          <a:stretch/>
        </p:blipFill>
        <p:spPr bwMode="auto">
          <a:xfrm>
            <a:off x="-1385" y="8313"/>
            <a:ext cx="9144000" cy="3725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853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147" r="781" b="3173"/>
          <a:stretch/>
        </p:blipFill>
        <p:spPr bwMode="auto">
          <a:xfrm>
            <a:off x="0" y="2"/>
            <a:ext cx="9144000" cy="580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738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046" r="703" b="3173"/>
          <a:stretch/>
        </p:blipFill>
        <p:spPr bwMode="auto">
          <a:xfrm>
            <a:off x="0" y="1"/>
            <a:ext cx="9144000" cy="578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389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046" r="781" b="3890"/>
          <a:stretch/>
        </p:blipFill>
        <p:spPr bwMode="auto">
          <a:xfrm>
            <a:off x="0" y="1"/>
            <a:ext cx="9144000" cy="575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1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15148" r="625" b="2968"/>
          <a:stretch/>
        </p:blipFill>
        <p:spPr bwMode="auto">
          <a:xfrm>
            <a:off x="0" y="0"/>
            <a:ext cx="9144000" cy="580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31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6" r="704" b="3173"/>
          <a:stretch/>
        </p:blipFill>
        <p:spPr bwMode="auto">
          <a:xfrm>
            <a:off x="-9525" y="1"/>
            <a:ext cx="9144000" cy="57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5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6" r="625" b="3173"/>
          <a:stretch/>
        </p:blipFill>
        <p:spPr bwMode="auto">
          <a:xfrm>
            <a:off x="0" y="1"/>
            <a:ext cx="9144000" cy="578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24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5046" r="781" b="3173"/>
          <a:stretch/>
        </p:blipFill>
        <p:spPr bwMode="auto">
          <a:xfrm>
            <a:off x="0" y="1"/>
            <a:ext cx="9144000" cy="57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6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4944" r="624" b="3071"/>
          <a:stretch/>
        </p:blipFill>
        <p:spPr bwMode="auto">
          <a:xfrm>
            <a:off x="0" y="-76198"/>
            <a:ext cx="9144000" cy="580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68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0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5046" r="703" b="3173"/>
          <a:stretch/>
        </p:blipFill>
        <p:spPr bwMode="auto">
          <a:xfrm>
            <a:off x="0" y="1"/>
            <a:ext cx="9144000" cy="57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046" r="703" b="3276"/>
          <a:stretch/>
        </p:blipFill>
        <p:spPr bwMode="auto">
          <a:xfrm>
            <a:off x="0" y="0"/>
            <a:ext cx="9144000" cy="578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35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5" r="1016" b="3378"/>
          <a:stretch/>
        </p:blipFill>
        <p:spPr bwMode="auto">
          <a:xfrm>
            <a:off x="-9525" y="1"/>
            <a:ext cx="9144000" cy="578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2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5046" r="937" b="3071"/>
          <a:stretch/>
        </p:blipFill>
        <p:spPr bwMode="auto">
          <a:xfrm>
            <a:off x="0" y="0"/>
            <a:ext cx="9144000" cy="58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85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15046" r="782" b="3173"/>
          <a:stretch/>
        </p:blipFill>
        <p:spPr bwMode="auto">
          <a:xfrm>
            <a:off x="0" y="1"/>
            <a:ext cx="9144000" cy="57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4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4944" r="781" b="3276"/>
          <a:stretch/>
        </p:blipFill>
        <p:spPr bwMode="auto">
          <a:xfrm>
            <a:off x="0" y="1"/>
            <a:ext cx="9144000" cy="57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1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8323</TotalTime>
  <Words>9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Work of the Performing 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Library Of Congress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a New Claim</dc:title>
  <dc:creator>Howard Robertson</dc:creator>
  <cp:lastModifiedBy>Erik Bertin</cp:lastModifiedBy>
  <cp:revision>384</cp:revision>
  <dcterms:created xsi:type="dcterms:W3CDTF">2015-04-28T16:06:19Z</dcterms:created>
  <dcterms:modified xsi:type="dcterms:W3CDTF">2020-06-16T16:26:57Z</dcterms:modified>
</cp:coreProperties>
</file>