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1" r:id="rId2"/>
    <p:sldId id="694" r:id="rId3"/>
    <p:sldId id="812" r:id="rId4"/>
    <p:sldId id="814" r:id="rId5"/>
    <p:sldId id="815" r:id="rId6"/>
    <p:sldId id="816" r:id="rId7"/>
    <p:sldId id="817" r:id="rId8"/>
    <p:sldId id="818" r:id="rId9"/>
    <p:sldId id="819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Single Serial Issue" id="{1ECB7363-09F6-4F14-88AD-6F4F193DC286}">
          <p14:sldIdLst>
            <p14:sldId id="811"/>
            <p14:sldId id="694"/>
            <p14:sldId id="812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Single Serial Issue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30148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4945" r="781" b="2866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0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4944" r="625" b="3173"/>
          <a:stretch/>
        </p:blipFill>
        <p:spPr bwMode="auto">
          <a:xfrm>
            <a:off x="0" y="-28574"/>
            <a:ext cx="9144000" cy="579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74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625" b="3173"/>
          <a:stretch/>
        </p:blipFill>
        <p:spPr bwMode="auto">
          <a:xfrm>
            <a:off x="-9525" y="1"/>
            <a:ext cx="9144000" cy="578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4945" r="547" b="3377"/>
          <a:stretch/>
        </p:blipFill>
        <p:spPr bwMode="auto">
          <a:xfrm>
            <a:off x="0" y="1"/>
            <a:ext cx="9144000" cy="57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046" r="782" b="3173"/>
          <a:stretch/>
        </p:blipFill>
        <p:spPr bwMode="auto">
          <a:xfrm>
            <a:off x="0" y="1"/>
            <a:ext cx="9144000" cy="5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148" r="703" b="3275"/>
          <a:stretch/>
        </p:blipFill>
        <p:spPr bwMode="auto">
          <a:xfrm>
            <a:off x="0" y="-9525"/>
            <a:ext cx="9144000" cy="577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7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4841" r="938" b="3275"/>
          <a:stretch/>
        </p:blipFill>
        <p:spPr bwMode="auto">
          <a:xfrm>
            <a:off x="0" y="0"/>
            <a:ext cx="9144000" cy="58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6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251" r="704" b="3173"/>
          <a:stretch/>
        </p:blipFill>
        <p:spPr bwMode="auto">
          <a:xfrm>
            <a:off x="-28575" y="1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3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4944" r="781" b="3276"/>
          <a:stretch/>
        </p:blipFill>
        <p:spPr bwMode="auto">
          <a:xfrm>
            <a:off x="0" y="-76199"/>
            <a:ext cx="9144000" cy="579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94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625" b="3173"/>
          <a:stretch/>
        </p:blipFill>
        <p:spPr bwMode="auto">
          <a:xfrm>
            <a:off x="-19050" y="1"/>
            <a:ext cx="9144000" cy="578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75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046" r="781" b="3173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9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5147" r="625" b="3173"/>
          <a:stretch/>
        </p:blipFill>
        <p:spPr bwMode="auto">
          <a:xfrm>
            <a:off x="0" y="2"/>
            <a:ext cx="9144000" cy="576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8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251" r="625" b="3173"/>
          <a:stretch/>
        </p:blipFill>
        <p:spPr bwMode="auto">
          <a:xfrm>
            <a:off x="0" y="0"/>
            <a:ext cx="9144000" cy="57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1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381" r="-72" b="44352"/>
          <a:stretch/>
        </p:blipFill>
        <p:spPr bwMode="auto">
          <a:xfrm>
            <a:off x="0" y="0"/>
            <a:ext cx="9144000" cy="449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40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7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Single Serial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386</cp:revision>
  <dcterms:created xsi:type="dcterms:W3CDTF">2015-04-28T16:06:19Z</dcterms:created>
  <dcterms:modified xsi:type="dcterms:W3CDTF">2020-06-16T16:34:31Z</dcterms:modified>
</cp:coreProperties>
</file>