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41" r:id="rId2"/>
    <p:sldId id="694" r:id="rId3"/>
    <p:sldId id="742" r:id="rId4"/>
    <p:sldId id="743" r:id="rId5"/>
    <p:sldId id="744" r:id="rId6"/>
    <p:sldId id="745" r:id="rId7"/>
    <p:sldId id="746" r:id="rId8"/>
    <p:sldId id="747" r:id="rId9"/>
    <p:sldId id="748" r:id="rId10"/>
    <p:sldId id="749" r:id="rId11"/>
    <p:sldId id="750" r:id="rId12"/>
    <p:sldId id="751" r:id="rId13"/>
    <p:sldId id="752" r:id="rId14"/>
    <p:sldId id="753" r:id="rId15"/>
    <p:sldId id="754" r:id="rId16"/>
    <p:sldId id="755" r:id="rId17"/>
    <p:sldId id="756" r:id="rId18"/>
    <p:sldId id="757" r:id="rId19"/>
    <p:sldId id="758" r:id="rId20"/>
    <p:sldId id="759" r:id="rId21"/>
    <p:sldId id="760" r:id="rId22"/>
    <p:sldId id="761" r:id="rId23"/>
    <p:sldId id="762" r:id="rId24"/>
    <p:sldId id="7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____Standard SR" id="{5CF89C33-362F-428F-BDE9-7BEE9BAA6706}">
          <p14:sldIdLst>
            <p14:sldId id="741"/>
            <p14:sldId id="694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5" autoAdjust="0"/>
    <p:restoredTop sz="97924" autoAdjust="0"/>
  </p:normalViewPr>
  <p:slideViewPr>
    <p:cSldViewPr>
      <p:cViewPr varScale="1">
        <p:scale>
          <a:sx n="69" d="100"/>
          <a:sy n="69" d="100"/>
        </p:scale>
        <p:origin x="8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Sound Recording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Application Format: Standard</a:t>
            </a:r>
          </a:p>
        </p:txBody>
      </p:sp>
    </p:spTree>
    <p:extLst>
      <p:ext uri="{BB962C8B-B14F-4D97-AF65-F5344CB8AC3E}">
        <p14:creationId xmlns:p14="http://schemas.microsoft.com/office/powerpoint/2010/main" val="6285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5046" r="665" b="3377"/>
          <a:stretch/>
        </p:blipFill>
        <p:spPr bwMode="auto">
          <a:xfrm>
            <a:off x="0" y="1"/>
            <a:ext cx="9144000" cy="577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9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15147" r="547" b="3173"/>
          <a:stretch/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53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5046" r="859" b="3276"/>
          <a:stretch/>
        </p:blipFill>
        <p:spPr bwMode="auto">
          <a:xfrm>
            <a:off x="-9525" y="-9525"/>
            <a:ext cx="9144000" cy="57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5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4944" r="624" b="3276"/>
          <a:stretch/>
        </p:blipFill>
        <p:spPr bwMode="auto">
          <a:xfrm>
            <a:off x="0" y="1"/>
            <a:ext cx="9144000" cy="57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3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046" r="859" b="3173"/>
          <a:stretch/>
        </p:blipFill>
        <p:spPr bwMode="auto">
          <a:xfrm>
            <a:off x="0" y="1"/>
            <a:ext cx="9144000" cy="579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08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5" r="938" b="3788"/>
          <a:stretch/>
        </p:blipFill>
        <p:spPr bwMode="auto">
          <a:xfrm>
            <a:off x="0" y="0"/>
            <a:ext cx="9144000" cy="575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9449" r="331" b="28733"/>
          <a:stretch/>
        </p:blipFill>
        <p:spPr bwMode="auto">
          <a:xfrm>
            <a:off x="0" y="0"/>
            <a:ext cx="91440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7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5046" r="859" b="3276"/>
          <a:stretch/>
        </p:blipFill>
        <p:spPr bwMode="auto">
          <a:xfrm>
            <a:off x="-19050" y="0"/>
            <a:ext cx="9144000" cy="57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9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5097" r="702" b="3224"/>
          <a:stretch/>
        </p:blipFill>
        <p:spPr bwMode="auto">
          <a:xfrm>
            <a:off x="0" y="2"/>
            <a:ext cx="9144000" cy="57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5046" r="1015" b="3173"/>
          <a:stretch/>
        </p:blipFill>
        <p:spPr bwMode="auto">
          <a:xfrm>
            <a:off x="-9525" y="0"/>
            <a:ext cx="9144000" cy="581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1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5147" r="781" b="3173"/>
          <a:stretch/>
        </p:blipFill>
        <p:spPr bwMode="auto">
          <a:xfrm>
            <a:off x="-28575" y="1"/>
            <a:ext cx="9144000" cy="57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15046" r="782" b="3173"/>
          <a:stretch/>
        </p:blipFill>
        <p:spPr bwMode="auto">
          <a:xfrm>
            <a:off x="0" y="0"/>
            <a:ext cx="9144000" cy="581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6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15046" r="703" b="4196"/>
          <a:stretch/>
        </p:blipFill>
        <p:spPr bwMode="auto">
          <a:xfrm>
            <a:off x="0" y="0"/>
            <a:ext cx="9144000" cy="57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5045" r="624" b="3378"/>
          <a:stretch/>
        </p:blipFill>
        <p:spPr bwMode="auto">
          <a:xfrm>
            <a:off x="0" y="1"/>
            <a:ext cx="9144000" cy="577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1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15046" r="1094" b="3173"/>
          <a:stretch/>
        </p:blipFill>
        <p:spPr bwMode="auto">
          <a:xfrm>
            <a:off x="0" y="1"/>
            <a:ext cx="9144000" cy="58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8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14944" r="782" b="3071"/>
          <a:stretch/>
        </p:blipFill>
        <p:spPr bwMode="auto">
          <a:xfrm>
            <a:off x="0" y="-19049"/>
            <a:ext cx="9144000" cy="580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3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5045" r="624" b="21393"/>
          <a:stretch/>
        </p:blipFill>
        <p:spPr bwMode="auto">
          <a:xfrm>
            <a:off x="-28575" y="0"/>
            <a:ext cx="9144000" cy="449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6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5045" r="626" b="4095"/>
          <a:stretch/>
        </p:blipFill>
        <p:spPr bwMode="auto">
          <a:xfrm>
            <a:off x="0" y="2"/>
            <a:ext cx="9144000" cy="57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59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t="15374" r="799" b="4066"/>
          <a:stretch/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538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5251" r="1015" b="3275"/>
          <a:stretch/>
        </p:blipFill>
        <p:spPr bwMode="auto">
          <a:xfrm>
            <a:off x="-38100" y="1"/>
            <a:ext cx="9144000" cy="57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705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15251" r="741" b="3276"/>
          <a:stretch/>
        </p:blipFill>
        <p:spPr bwMode="auto">
          <a:xfrm>
            <a:off x="0" y="2"/>
            <a:ext cx="9144000" cy="57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1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8322</TotalTime>
  <Words>6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Sound Recording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Library Of Congress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a New Claim</dc:title>
  <dc:creator>Howard Robertson</dc:creator>
  <cp:lastModifiedBy>Erik Bertin</cp:lastModifiedBy>
  <cp:revision>383</cp:revision>
  <dcterms:created xsi:type="dcterms:W3CDTF">2015-04-28T16:06:19Z</dcterms:created>
  <dcterms:modified xsi:type="dcterms:W3CDTF">2020-06-16T16:24:38Z</dcterms:modified>
</cp:coreProperties>
</file>