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694" r:id="rId3"/>
    <p:sldId id="718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VA" id="{834CC810-A007-4EB0-ACC1-75308E3DB7CE}">
          <p14:sldIdLst>
            <p14:sldId id="717"/>
            <p14:sldId id="694"/>
            <p14:sldId id="718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Work of the Visual Arts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3819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147" r="782" b="3173"/>
          <a:stretch/>
        </p:blipFill>
        <p:spPr bwMode="auto">
          <a:xfrm>
            <a:off x="0" y="2"/>
            <a:ext cx="9144000" cy="57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5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4945" r="704" b="3480"/>
          <a:stretch/>
        </p:blipFill>
        <p:spPr bwMode="auto">
          <a:xfrm>
            <a:off x="0" y="-28574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0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4945" r="782" b="3377"/>
          <a:stretch/>
        </p:blipFill>
        <p:spPr bwMode="auto">
          <a:xfrm>
            <a:off x="-19050" y="-76198"/>
            <a:ext cx="9144000" cy="57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5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625" b="2969"/>
          <a:stretch/>
        </p:blipFill>
        <p:spPr bwMode="auto">
          <a:xfrm>
            <a:off x="-28575" y="0"/>
            <a:ext cx="9144000" cy="57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2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14430" r="809" b="3125"/>
          <a:stretch/>
        </p:blipFill>
        <p:spPr bwMode="auto">
          <a:xfrm>
            <a:off x="0" y="2"/>
            <a:ext cx="9144000" cy="61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6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245" r="127" b="34879"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18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5" r="782" b="3378"/>
          <a:stretch/>
        </p:blipFill>
        <p:spPr bwMode="auto">
          <a:xfrm>
            <a:off x="0" y="1"/>
            <a:ext cx="9144000" cy="57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3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5" r="860" b="3378"/>
          <a:stretch/>
        </p:blipFill>
        <p:spPr bwMode="auto">
          <a:xfrm>
            <a:off x="0" y="1"/>
            <a:ext cx="9144000" cy="57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5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147" r="702" b="3173"/>
          <a:stretch/>
        </p:blipFill>
        <p:spPr bwMode="auto">
          <a:xfrm>
            <a:off x="0" y="2"/>
            <a:ext cx="9144000" cy="57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60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148" r="703" b="3275"/>
          <a:stretch/>
        </p:blipFill>
        <p:spPr bwMode="auto">
          <a:xfrm>
            <a:off x="0" y="0"/>
            <a:ext cx="9144000" cy="577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23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5045" r="625" b="3378"/>
          <a:stretch/>
        </p:blipFill>
        <p:spPr bwMode="auto">
          <a:xfrm>
            <a:off x="0" y="1"/>
            <a:ext cx="9144000" cy="57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1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046" r="703" b="3480"/>
          <a:stretch/>
        </p:blipFill>
        <p:spPr bwMode="auto">
          <a:xfrm>
            <a:off x="0" y="1"/>
            <a:ext cx="9144000" cy="57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3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046" r="782" b="3993"/>
          <a:stretch/>
        </p:blipFill>
        <p:spPr bwMode="auto">
          <a:xfrm>
            <a:off x="0" y="2"/>
            <a:ext cx="9144000" cy="57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9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704" b="3276"/>
          <a:stretch/>
        </p:blipFill>
        <p:spPr bwMode="auto">
          <a:xfrm>
            <a:off x="0" y="1"/>
            <a:ext cx="9144000" cy="57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1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148" r="703" b="3275"/>
          <a:stretch/>
        </p:blipFill>
        <p:spPr bwMode="auto">
          <a:xfrm>
            <a:off x="0" y="1"/>
            <a:ext cx="9144000" cy="57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67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5046" b="3071"/>
          <a:stretch/>
        </p:blipFill>
        <p:spPr bwMode="auto">
          <a:xfrm>
            <a:off x="0" y="2"/>
            <a:ext cx="9144000" cy="56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16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15147" b="3173"/>
          <a:stretch/>
        </p:blipFill>
        <p:spPr bwMode="auto">
          <a:xfrm>
            <a:off x="-28575" y="1"/>
            <a:ext cx="9144000" cy="567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8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15046" b="3173"/>
          <a:stretch/>
        </p:blipFill>
        <p:spPr bwMode="auto">
          <a:xfrm>
            <a:off x="-19050" y="0"/>
            <a:ext cx="9144000" cy="56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4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15148" b="3275"/>
          <a:stretch/>
        </p:blipFill>
        <p:spPr bwMode="auto">
          <a:xfrm>
            <a:off x="-9525" y="0"/>
            <a:ext cx="9144000" cy="56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0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4841" b="3173"/>
          <a:stretch/>
        </p:blipFill>
        <p:spPr bwMode="auto">
          <a:xfrm>
            <a:off x="0" y="0"/>
            <a:ext cx="9144000" cy="56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15251" b="3173"/>
          <a:stretch/>
        </p:blipFill>
        <p:spPr bwMode="auto">
          <a:xfrm>
            <a:off x="0" y="0"/>
            <a:ext cx="9144000" cy="56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7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8320</TotalTime>
  <Words>9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Work of the Visual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382</cp:revision>
  <dcterms:created xsi:type="dcterms:W3CDTF">2015-04-28T16:06:19Z</dcterms:created>
  <dcterms:modified xsi:type="dcterms:W3CDTF">2020-06-16T16:20:53Z</dcterms:modified>
</cp:coreProperties>
</file>